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69" r:id="rId3"/>
    <p:sldId id="262" r:id="rId4"/>
    <p:sldId id="263" r:id="rId5"/>
    <p:sldId id="264" r:id="rId6"/>
    <p:sldId id="265" r:id="rId7"/>
    <p:sldId id="266" r:id="rId8"/>
    <p:sldId id="267" r:id="rId9"/>
    <p:sldId id="258" r:id="rId10"/>
    <p:sldId id="268" r:id="rId11"/>
    <p:sldId id="270" r:id="rId12"/>
    <p:sldId id="271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7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02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18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271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02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7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8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0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7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9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3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1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8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4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1E88-ADFD-473E-A01F-3FD24263C85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B16F73-5109-41A9-B9C5-12887B72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289" y="3843204"/>
            <a:ext cx="9853448" cy="109689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Сергеева Вероника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2А класс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МАОУ СШ № 59 «Перспектива» г. Липецк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9237" y="1257881"/>
            <a:ext cx="69669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навигатором </a:t>
            </a:r>
            <a:endParaRPr lang="ru-RU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родному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краю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следам Петра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I)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775236"/>
            <a:ext cx="4513262" cy="300590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 дни на спуске 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Соборной площади располагаются каскады 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ветомузыкальных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ведут к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проезду.</a:t>
            </a:r>
          </a:p>
        </p:txBody>
      </p:sp>
    </p:spTree>
    <p:extLst>
      <p:ext uri="{BB962C8B-B14F-4D97-AF65-F5344CB8AC3E}">
        <p14:creationId xmlns:p14="http://schemas.microsoft.com/office/powerpoint/2010/main" val="4546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087" y="4455318"/>
            <a:ext cx="8596667" cy="56673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Липецке установлено несколько памятников Петру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206" b="102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5" y="5106081"/>
            <a:ext cx="8596667" cy="67402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Петровском спуске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обелиск царю. Его остроконечный шпиль означает взлёт государства в производстве, науке и культуре в петровский период. В настоящее время изображение обелиска является одним из главных символов города.</a:t>
            </a:r>
          </a:p>
        </p:txBody>
      </p:sp>
    </p:spTree>
    <p:extLst>
      <p:ext uri="{BB962C8B-B14F-4D97-AF65-F5344CB8AC3E}">
        <p14:creationId xmlns:p14="http://schemas.microsoft.com/office/powerpoint/2010/main" val="3997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549" b="115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1996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честь 300-летия русского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посвящённый царю.</a:t>
            </a:r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98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8" y="344116"/>
            <a:ext cx="7421245" cy="63531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47710" y="2172916"/>
            <a:ext cx="3610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Липецк- один из крупнейших по численности населения город в Черноземье, где находится центр российской промышленности в сфере черной  металлургии, авиационный и туристический центр.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Город постоянно развивается и благоустраивается.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7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32" y="4759960"/>
            <a:ext cx="8596667" cy="56673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Петр Первый </a:t>
            </a:r>
            <a:endParaRPr lang="ru-RU" sz="4800" b="1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5160011" y="979801"/>
            <a:ext cx="6172200" cy="487362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922" y="2057400"/>
            <a:ext cx="3932237" cy="3811588"/>
          </a:xfrm>
        </p:spPr>
        <p:txBody>
          <a:bodyPr/>
          <a:lstStyle/>
          <a:p>
            <a:endParaRPr lang="ru-RU" dirty="0" smtClean="0"/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города Липецка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682" y="334644"/>
            <a:ext cx="5786719" cy="6179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036" y="334640"/>
            <a:ext cx="5772150" cy="61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vatars.dzeninfra.ru/get-zen_doc/56585/pub_5a80873ea8673134168a6b5b_5a8087c1c890102cf1dda1db/scale_1200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Железоделательные заводы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avatars.dzeninfra.ru/get-zen_doc/56585/pub_5a80873ea8673134168a6b5b_5a8087c1c890102cf1dda1db/scale_12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4" b="164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1700 году по указу Петра Первого в Липецке начали строить “железоделательные” заводы. Из пушек, отлитых здесь, громили шведов под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исунок 2"/>
          <p:cNvSpPr txBox="1">
            <a:spLocks/>
          </p:cNvSpPr>
          <p:nvPr/>
        </p:nvSpPr>
        <p:spPr>
          <a:xfrm>
            <a:off x="5284788" y="1302385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576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Новолипецкий Металлургический комбинат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0.rbk.ru/rbcplus_pics/media/img/5/60/296124302148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913" y="1863012"/>
            <a:ext cx="4513262" cy="28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комбинат — крупнейший в России и один из крупнейших в мире по объёмам производства. Его территория по размерам соответствует целому микрорайону, здесь работают порядка 45 тысяч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9374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365" y="7462"/>
            <a:ext cx="3854528" cy="1278466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парк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804580"/>
            <a:ext cx="4513262" cy="294721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34" y="1285928"/>
            <a:ext cx="4591679" cy="381158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парк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Липецке тоже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своим появлением Петру Первому, который обнаружил в нём целебные источники.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прогулки с адмиралом Иваном Сенявиным вдоль реки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царь заметил бьющий из-под земли родник. Прекрасно зная о целебных свойствах минеральных вод, Пётр Первый распорядился исследовать состав родниковой воды и установить на месте источника колодец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Предположения оказались верны. Вскоре здесь появился Липецкий курорт</a:t>
            </a:r>
          </a:p>
        </p:txBody>
      </p:sp>
    </p:spTree>
    <p:extLst>
      <p:ext uri="{BB962C8B-B14F-4D97-AF65-F5344CB8AC3E}">
        <p14:creationId xmlns:p14="http://schemas.microsoft.com/office/powerpoint/2010/main" val="2482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619340"/>
            <a:ext cx="4513262" cy="331769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0429" y="2137837"/>
            <a:ext cx="3031172" cy="8382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Нижний парк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любимое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отдыха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липчан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86085"/>
            <a:ext cx="3854528" cy="12784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Липецкие минеральные воды  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841392"/>
            <a:ext cx="4513262" cy="287359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581" y="2130534"/>
            <a:ext cx="3854528" cy="2584449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1801 года популярность источника начинает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целебным свойствам своих минеральных вод и грязей, схожими по составу с водами знаменитого в ту пору курорта Германии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Либенштейна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липецкий курорт становится недорогой альтернативой европейским курортам Баден-Бадена, Мариенбада или Карлсбада.</a:t>
            </a:r>
          </a:p>
        </p:txBody>
      </p:sp>
    </p:spTree>
    <p:extLst>
      <p:ext uri="{BB962C8B-B14F-4D97-AF65-F5344CB8AC3E}">
        <p14:creationId xmlns:p14="http://schemas.microsoft.com/office/powerpoint/2010/main" val="41451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3407" y="904240"/>
            <a:ext cx="6294874" cy="47244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974215"/>
            <a:ext cx="3854528" cy="2584449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время в Нижнем парке было много питьевых фонтанчиков минеральной воды. Сейчас остался лишь один, около которого всегда много отдыхающих. А в жаркий летний день к нему иногда выстраивается очередь.</a:t>
            </a:r>
          </a:p>
        </p:txBody>
      </p:sp>
    </p:spTree>
    <p:extLst>
      <p:ext uri="{BB962C8B-B14F-4D97-AF65-F5344CB8AC3E}">
        <p14:creationId xmlns:p14="http://schemas.microsoft.com/office/powerpoint/2010/main" val="18759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539342"/>
            <a:ext cx="8596667" cy="56673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на Соборную гору в начале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ид на Соборную гору в начале XX века. Справа контора дирекции Липецкого курорт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b="81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выйдем из Нижнего парка со стороны Комсомольского пруда. По легенде, Пётр Первый использовал его для морения дуба, который был как броня для развивающегося русского флота.</a:t>
            </a:r>
          </a:p>
        </p:txBody>
      </p:sp>
    </p:spTree>
    <p:extLst>
      <p:ext uri="{BB962C8B-B14F-4D97-AF65-F5344CB8AC3E}">
        <p14:creationId xmlns:p14="http://schemas.microsoft.com/office/powerpoint/2010/main" val="3227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385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Times New Roman</vt:lpstr>
      <vt:lpstr>Trebuchet MS</vt:lpstr>
      <vt:lpstr>Wingdings 3</vt:lpstr>
      <vt:lpstr>Грань</vt:lpstr>
      <vt:lpstr>Презентация PowerPoint</vt:lpstr>
      <vt:lpstr>Петр Первый </vt:lpstr>
      <vt:lpstr>Железоделательные заводы</vt:lpstr>
      <vt:lpstr>Новолипецкий Металлургический комбинат </vt:lpstr>
      <vt:lpstr>Нижний парк</vt:lpstr>
      <vt:lpstr> </vt:lpstr>
      <vt:lpstr>Липецкие минеральные воды      </vt:lpstr>
      <vt:lpstr> </vt:lpstr>
      <vt:lpstr>Вид на Соборную гору в начале XX века</vt:lpstr>
      <vt:lpstr> </vt:lpstr>
      <vt:lpstr>В Липецке установлено несколько памятников Петру I</vt:lpstr>
      <vt:lpstr>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навигатором по родному краю</dc:title>
  <dc:creator>Судейко</dc:creator>
  <cp:lastModifiedBy>Пользователь Windows</cp:lastModifiedBy>
  <cp:revision>25</cp:revision>
  <dcterms:created xsi:type="dcterms:W3CDTF">2024-02-07T17:23:03Z</dcterms:created>
  <dcterms:modified xsi:type="dcterms:W3CDTF">2024-02-22T09:49:04Z</dcterms:modified>
</cp:coreProperties>
</file>